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CBDB-AE44-BA46-AB9B-4A9CFA24B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F40FA-D1F0-8D4C-AD0F-24A0EAF05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36FD-24AA-3D4F-952D-611237D1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56F66-C7D3-6641-83D3-5C7503B5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F12B8-FBE4-BC49-B3BC-601542CF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74F4-DC76-5342-84EE-0C945A21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C3C88-2637-8A40-878B-C12D2C298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57439-631F-1B4B-AD76-2DD5DD5A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CCF84-E0DB-FB4A-81F9-3946E076B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58D6D-1A6D-9B44-942B-45697B74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85DB9-C029-8944-9450-CFA8684C1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4EB77-5105-2044-8E14-E182A77E1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3DFDB-E97D-B34A-9DA8-0E14A831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A36E5-FCD9-1D4C-86E2-DAF18C66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0D188-EFA8-6743-8C66-76575E633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2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71BA-9E80-F848-A3F5-E0E429E7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D87F-B941-CD4A-A7AE-2EEB8B63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3A5C4-1C1A-8743-93EB-2E2A7083A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F65A5-A7E7-8645-A527-2C59CF94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84928-1FD2-A445-A9EF-1A8921D3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5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FF4D-C51F-E944-8073-AC160C8C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1E288-F83E-2845-A3E7-0C3424E6B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B476F-B834-9D40-8DB7-557C890C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65DBE-075F-FF4F-9CF7-078E1604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3C082-9831-5146-ADAE-E3876D24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4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2C83-7A64-034D-BBE9-DEB9603A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17A53-D054-064D-A37E-156C63A97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505D8-E2BB-E441-834D-75A9CB0B8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E7EE5-1FBD-EB42-9942-D4FBBAD7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81324-DECB-C24A-A2AD-84979553A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4687E-C8DE-E747-881F-026DF542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6616-05DB-1D40-A9E8-E301301D5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FB5E6-666D-7B4E-B2AD-2ADAE2AAF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26AA4-5E02-414C-9993-4FED425A4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0242B-976F-BB4F-8E8F-AC40B4773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5F9C0-C3F7-7842-A6FC-6BBC4B381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DDD4F8-5953-734A-8C32-94FB5FFB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874D96-3EE5-2B40-8A24-89945F39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34E4-2221-5C44-B938-2FEF99E4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2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F431-7A6A-0546-BFA5-66A3E8E2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43AFF-8A70-A849-8071-92BB7D9D1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329FB-DF45-AE40-961B-ECA6B776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C6A6F-B1C9-5445-AB25-557FC7F8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3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379E6-1F11-2346-9A0D-A9B4AC67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C507F-A93B-6D40-A54F-C4E33D90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074CF-5EAB-5E48-AD8D-D6CA1E18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2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7FB9-0CDB-484A-BC1A-A8DBBC66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F2EC-5345-6446-81D5-BC748F77F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48F63-A3C9-9B4C-BE7C-4B3FD810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8301B-3136-0B4C-9DE7-E3DCAE6F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77A3-3A89-A046-93C8-E0175702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C0F15-A17C-234D-B10C-809AEED8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1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4B55-0935-E147-84FB-BD11F3D9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6967C8-52C4-C643-B60D-B97A6BA56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C141C-053F-B144-86B4-9F0D79071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3F694-81F6-704A-A81F-30F5D2BB0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7F46B-80C2-3848-83BF-EB25E407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C6485-DCCF-3A40-81CE-93F6150C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2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FD97D-7315-FC46-BA53-D6C00C7D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4464B-841C-094F-872E-0729D214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3248D-F46D-7C4A-BD7A-1827C2245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C8057-5103-0744-BA7A-5C34EB41494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3FE05-2C2B-EE4F-8C6F-42687C88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171CA-1F66-D944-AD92-B7260E895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30B7B-F416-8647-9CE6-6205CCDC2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tif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5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0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67FA01-E1FA-FF4C-B4B0-79CF3CB2B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685" y="1055098"/>
            <a:ext cx="7060367" cy="4747805"/>
          </a:xfrm>
        </p:spPr>
        <p:txBody>
          <a:bodyPr anchor="ctr">
            <a:norm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Formation of Student Groups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0408F-BE81-B74D-93B4-48EDB933A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5475" y="5111793"/>
            <a:ext cx="4941961" cy="138221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Quantitative Modeling Final Exam</a:t>
            </a:r>
          </a:p>
          <a:p>
            <a:pPr algn="l"/>
            <a:r>
              <a:rPr lang="en-US" dirty="0">
                <a:solidFill>
                  <a:schemeClr val="tx2"/>
                </a:solidFill>
              </a:rPr>
              <a:t>By: Hadeer Elmahdy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F2B72A6-1CB2-824A-B926-E66D95BAA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91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50"/>
    </mc:Choice>
    <mc:Fallback>
      <p:transition spd="slow" advTm="43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57C54-E853-4A45-9238-517F64FE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Problem Statement &amp; Objectives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How to Get Better Grades in Your Psychology Classes |  CareersinPsychology.org">
            <a:extLst>
              <a:ext uri="{FF2B5EF4-FFF2-40B4-BE49-F238E27FC236}">
                <a16:creationId xmlns:a16="http://schemas.microsoft.com/office/drawing/2014/main" id="{FA5384B6-0A9F-9E40-AE77-0576CE844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" r="31989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9F921-C332-7142-994F-68305A785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Form 4 groups of 3 students for quantitative modeling class project.</a:t>
            </a: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Goal: Maximize the success of each group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05D1D6-BBD9-9F46-9A7F-4CF9DAC08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3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73"/>
    </mc:Choice>
    <mc:Fallback>
      <p:transition spd="slow" advTm="30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F371F-02F5-6F48-A0E6-EBF969B4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590635"/>
            <a:ext cx="4805996" cy="50786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Success Factors:</a:t>
            </a: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1- Current GPA</a:t>
            </a:r>
            <a:br>
              <a:rPr lang="en-US" sz="2800" dirty="0">
                <a:solidFill>
                  <a:srgbClr val="000000"/>
                </a:solidFill>
              </a:rPr>
            </a:b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2- Relevant years of experience</a:t>
            </a:r>
            <a:br>
              <a:rPr lang="en-US" sz="2800" dirty="0">
                <a:solidFill>
                  <a:srgbClr val="000000"/>
                </a:solidFill>
              </a:rPr>
            </a:b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3-Related-Project Skills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A1E71D-2CB0-48FE-9DF4-4236EBBB02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6361" r="24758" b="1"/>
          <a:stretch/>
        </p:blipFill>
        <p:spPr>
          <a:xfrm>
            <a:off x="1" y="1094281"/>
            <a:ext cx="5141625" cy="5773193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907C5F-A761-9948-90AD-B088C7200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2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64"/>
    </mc:Choice>
    <mc:Fallback>
      <p:transition spd="slow" advTm="48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A61F-0094-C742-AE15-49402C071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en-US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3B88A-F64A-864D-ABE0-CAE92954C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Sources:</a:t>
            </a:r>
          </a:p>
          <a:p>
            <a:pPr marL="0" indent="0">
              <a:buNone/>
            </a:pPr>
            <a:r>
              <a:rPr lang="en-US" sz="2000"/>
              <a:t>1- University Database (Students Records)</a:t>
            </a:r>
          </a:p>
          <a:p>
            <a:pPr marL="0" indent="0">
              <a:buNone/>
            </a:pPr>
            <a:r>
              <a:rPr lang="en-US" sz="2000"/>
              <a:t>2- Class Survey (Years of experience – Skills)</a:t>
            </a:r>
          </a:p>
          <a:p>
            <a:pPr>
              <a:buFont typeface="Wingdings" pitchFamily="2" charset="2"/>
              <a:buChar char="ü"/>
            </a:pPr>
            <a:r>
              <a:rPr lang="en-US" sz="2000"/>
              <a:t> a score was given to each student based on the factor weight 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424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50580409-814E-42D5-BE7E-CC90C28A9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1000" y="694945"/>
            <a:ext cx="2322576" cy="2322576"/>
          </a:xfrm>
          <a:prstGeom prst="rect">
            <a:avLst/>
          </a:prstGeom>
        </p:spPr>
      </p:pic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B7ABB-24D3-2F4F-A6BB-7A88A2394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466" y="3712466"/>
            <a:ext cx="4467068" cy="2450589"/>
          </a:xfrm>
          <a:prstGeom prst="rect">
            <a:avLst/>
          </a:prstGeom>
          <a:effectLst/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961437-093C-C645-BCC6-23FA2AFB8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5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201"/>
    </mc:Choice>
    <mc:Fallback>
      <p:transition spd="slow" advTm="194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29B5-F61D-194E-B232-9EB2BC7F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27" y="795687"/>
            <a:ext cx="10146541" cy="733310"/>
          </a:xfrm>
        </p:spPr>
        <p:txBody>
          <a:bodyPr anchor="b">
            <a:normAutofit/>
          </a:bodyPr>
          <a:lstStyle/>
          <a:p>
            <a:r>
              <a:rPr lang="en-US" sz="4000" dirty="0"/>
              <a:t>Problem formulation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AE2AA-4AC4-5043-8A92-9A171A6C0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95" y="2688286"/>
            <a:ext cx="10343407" cy="96320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2C86-B3B8-5F47-BF78-F9C6A5797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27" y="2008682"/>
            <a:ext cx="10944069" cy="4601980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rgbClr val="0070C0"/>
                </a:solidFill>
              </a:rPr>
              <a:t>Objective Function: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endParaRPr lang="en-US" sz="1700" dirty="0"/>
          </a:p>
          <a:p>
            <a:r>
              <a:rPr lang="en-US" sz="1700" dirty="0">
                <a:solidFill>
                  <a:srgbClr val="0070C0"/>
                </a:solidFill>
              </a:rPr>
              <a:t>Decision Variables: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>
                <a:solidFill>
                  <a:srgbClr val="0070C0"/>
                </a:solidFill>
              </a:rPr>
              <a:t>Constraints</a:t>
            </a:r>
          </a:p>
          <a:p>
            <a:r>
              <a:rPr lang="en-US" sz="1400" dirty="0"/>
              <a:t>1- There are only 4 groups, Each group has 3 members ONLY. </a:t>
            </a:r>
          </a:p>
          <a:p>
            <a:r>
              <a:rPr lang="en-US" sz="1400" dirty="0"/>
              <a:t>2- Each member can only be part of no more than one group.</a:t>
            </a:r>
          </a:p>
          <a:p>
            <a:r>
              <a:rPr lang="en-US" sz="1400" dirty="0"/>
              <a:t> 3- Integer Constraints.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F02D2-868B-7A41-8611-AA1C1EC3F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90" y="4447180"/>
            <a:ext cx="7416800" cy="7244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F19417C-F017-1940-8431-B7912AC722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5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81"/>
    </mc:Choice>
    <mc:Fallback>
      <p:transition spd="slow" advTm="55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1F86A-296B-BD4D-9846-D2B4C837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99" y="2286680"/>
            <a:ext cx="4284417" cy="1663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E3CB6B-4140-6D42-816B-E718C39BB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2" b="13311"/>
          <a:stretch/>
        </p:blipFill>
        <p:spPr>
          <a:xfrm>
            <a:off x="3627620" y="637762"/>
            <a:ext cx="8564370" cy="3865660"/>
          </a:xfrm>
          <a:prstGeom prst="rect">
            <a:avLst/>
          </a:prstGeom>
        </p:spPr>
      </p:pic>
      <p:sp>
        <p:nvSpPr>
          <p:cNvPr id="57" name="Rectangle 32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420" y="454914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C67C4C-22C1-3A47-8D78-6B0B666918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4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82"/>
    </mc:Choice>
    <mc:Fallback>
      <p:transition spd="slow" advTm="33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74B98-02DB-AF47-A306-5D02A5B0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37641"/>
            <a:ext cx="9144000" cy="23300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Thank You!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806097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AAF427-3F35-9A45-884D-C97F6756C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2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6"/>
    </mc:Choice>
    <mc:Fallback>
      <p:transition spd="slow" advTm="3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135</Words>
  <Application>Microsoft Macintosh PowerPoint</Application>
  <PresentationFormat>Widescreen</PresentationFormat>
  <Paragraphs>29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Formation of Student Groups</vt:lpstr>
      <vt:lpstr>Problem Statement &amp; Objectives</vt:lpstr>
      <vt:lpstr>Success Factors:  1- Current GPA  2- Relevant years of experience  3-Related-Project Skills</vt:lpstr>
      <vt:lpstr>Data Collection</vt:lpstr>
      <vt:lpstr>Problem formulation 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of Student Groups</dc:title>
  <dc:creator>Elmahdy, Hadeer</dc:creator>
  <cp:lastModifiedBy>Elmahdy, Hadeer</cp:lastModifiedBy>
  <cp:revision>2</cp:revision>
  <dcterms:created xsi:type="dcterms:W3CDTF">2020-12-15T22:47:13Z</dcterms:created>
  <dcterms:modified xsi:type="dcterms:W3CDTF">2020-12-16T00:03:16Z</dcterms:modified>
</cp:coreProperties>
</file>